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</p:sldMasterIdLst>
  <p:sldIdLst>
    <p:sldId id="256" r:id="rId8"/>
    <p:sldId id="268" r:id="rId9"/>
    <p:sldId id="269" r:id="rId10"/>
    <p:sldId id="270" r:id="rId11"/>
    <p:sldId id="271" r:id="rId12"/>
    <p:sldId id="257" r:id="rId13"/>
    <p:sldId id="258" r:id="rId14"/>
    <p:sldId id="265" r:id="rId15"/>
    <p:sldId id="259" r:id="rId16"/>
    <p:sldId id="262" r:id="rId17"/>
    <p:sldId id="266" r:id="rId18"/>
    <p:sldId id="260" r:id="rId19"/>
    <p:sldId id="263" r:id="rId20"/>
    <p:sldId id="267" r:id="rId21"/>
    <p:sldId id="26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869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1926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6284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1749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6254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6652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1824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983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4239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1660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906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8699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1926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6284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1749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6254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6652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182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9834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4239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1660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906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8699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1926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6284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17493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62548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665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18246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98345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4239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16609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9062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55307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67897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8085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66598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831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33656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3301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5105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70942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53117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07638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55307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67897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80854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665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83170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33656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3301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51050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70942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53117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0763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55307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67897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80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66598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83170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33656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3301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51050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70942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53117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076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247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247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247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131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131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131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1676399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LĨNH VỰC PHÁT TRIỂN NHẬN THỨC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95600"/>
            <a:ext cx="6400800" cy="27432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TOÁN: GỘP 2 NHÓM ĐỐI TƯỢNG THÀNH MỘT NHÓM TRONG PHẠM VI 6</a:t>
            </a:r>
          </a:p>
          <a:p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5-6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1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7000" y="2170284"/>
            <a:ext cx="38862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1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9600" b="1" dirty="0">
                <a:solidFill>
                  <a:srgbClr val="FF0000"/>
                </a:solidFill>
                <a:latin typeface=".VnAvant" pitchFamily="34" charset="0"/>
                <a:cs typeface="Times New Roman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538167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841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1638302"/>
            <a:ext cx="1295400" cy="102869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1" y="1643498"/>
            <a:ext cx="1295400" cy="10286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1" y="1638302"/>
            <a:ext cx="1295400" cy="102869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1" y="2971800"/>
            <a:ext cx="1219200" cy="1066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701" y="2971800"/>
            <a:ext cx="1219200" cy="10668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901" y="2971800"/>
            <a:ext cx="1409700" cy="10668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848599" y="1362461"/>
            <a:ext cx="80983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 smtClean="0">
                <a:solidFill>
                  <a:srgbClr val="00B0F0"/>
                </a:solidFill>
                <a:latin typeface=".VnAvant" pitchFamily="34" charset="0"/>
              </a:rPr>
              <a:t>3</a:t>
            </a:r>
            <a:endParaRPr lang="en-US" sz="8800" b="1" dirty="0">
              <a:solidFill>
                <a:srgbClr val="00B0F0"/>
              </a:solidFill>
              <a:latin typeface=".VnAvant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24801" y="2819400"/>
            <a:ext cx="80983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 smtClean="0">
                <a:solidFill>
                  <a:srgbClr val="00B0F0"/>
                </a:solidFill>
                <a:latin typeface=".VnAvant" pitchFamily="34" charset="0"/>
              </a:rPr>
              <a:t>3</a:t>
            </a:r>
            <a:endParaRPr lang="en-US" sz="8800" b="1" dirty="0">
              <a:solidFill>
                <a:srgbClr val="00B0F0"/>
              </a:solidFill>
              <a:latin typeface=".VnAvant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96200" y="1495961"/>
            <a:ext cx="7537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solidFill>
                  <a:srgbClr val="FF0000"/>
                </a:solidFill>
                <a:latin typeface=".VnAvant" pitchFamily="34" charset="0"/>
              </a:rPr>
              <a:t>6</a:t>
            </a:r>
            <a:endParaRPr lang="en-US" sz="8000" b="1" dirty="0">
              <a:solidFill>
                <a:srgbClr val="FF0000"/>
              </a:solidFill>
              <a:latin typeface=".VnAvan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90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8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8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7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1.11111E-6 L 0.42083 -0.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42" y="-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0.4125 -0.2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25" y="-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0.40209 -0.2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04" y="-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7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7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7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6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xit" presetSubtype="4" fill="hold" grpId="1" nodeType="click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1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6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8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7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8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8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9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8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9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18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9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8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9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18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4" grpId="0"/>
      <p:bldP spid="14" grpId="1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7000" y="2170284"/>
            <a:ext cx="38862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1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9600" b="1" dirty="0">
                <a:solidFill>
                  <a:srgbClr val="FF0000"/>
                </a:solidFill>
                <a:latin typeface=".VnAvant" pitchFamily="34" charset="0"/>
                <a:cs typeface="Times New Roman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38167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841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7000" y="609600"/>
            <a:ext cx="38862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9600" b="1" dirty="0" smtClean="0">
                <a:solidFill>
                  <a:srgbClr val="FF0000"/>
                </a:solidFill>
                <a:latin typeface=".VnAvant" pitchFamily="34" charset="0"/>
                <a:cs typeface="Times New Roman" pitchFamily="18" charset="0"/>
              </a:rPr>
              <a:t>5</a:t>
            </a:r>
            <a:endParaRPr lang="en-US" sz="9600" b="1" dirty="0">
              <a:solidFill>
                <a:srgbClr val="FF0000"/>
              </a:solidFill>
              <a:latin typeface=".VnAvant" pitchFamily="34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73927" y="2574813"/>
            <a:ext cx="38862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1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9600" b="1" dirty="0">
                <a:solidFill>
                  <a:srgbClr val="FF0000"/>
                </a:solidFill>
                <a:latin typeface=".VnAvant" pitchFamily="34" charset="0"/>
                <a:cs typeface="Times New Roman" pitchFamily="18" charset="0"/>
              </a:rPr>
              <a:t>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46218" y="4373772"/>
            <a:ext cx="38862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1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9600" b="1" dirty="0">
                <a:solidFill>
                  <a:srgbClr val="FF0000"/>
                </a:solidFill>
                <a:latin typeface=".VnAvant" pitchFamily="34" charset="0"/>
                <a:cs typeface="Times New Roman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38167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904880"/>
            <a:ext cx="1368152" cy="13681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060848"/>
            <a:ext cx="1368152" cy="13681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3978486"/>
            <a:ext cx="1368152" cy="13681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1124744"/>
            <a:ext cx="1368152" cy="13681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0639" y="4618976"/>
            <a:ext cx="1368152" cy="136815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109" y="4365759"/>
            <a:ext cx="1368152" cy="136815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66710" y="2204864"/>
            <a:ext cx="68407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b="1" dirty="0" smtClean="0">
                <a:solidFill>
                  <a:srgbClr val="00B050"/>
                </a:solidFill>
                <a:latin typeface=".VnAvant" pitchFamily="34" charset="0"/>
              </a:rPr>
              <a:t>6</a:t>
            </a:r>
            <a:endParaRPr lang="en-US" sz="16600" b="1" dirty="0">
              <a:solidFill>
                <a:srgbClr val="00B050"/>
              </a:solidFill>
              <a:latin typeface=".VnAvan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927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8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8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8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6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268760"/>
            <a:ext cx="2243769" cy="136815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3068960"/>
            <a:ext cx="2243769" cy="136815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351" y="3104964"/>
            <a:ext cx="2243769" cy="136815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3637" y="3102973"/>
            <a:ext cx="2243769" cy="136815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625" y="1258799"/>
            <a:ext cx="2243769" cy="136815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351" y="1259454"/>
            <a:ext cx="2243769" cy="1368152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416179" y="4365937"/>
            <a:ext cx="100811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>
                <a:solidFill>
                  <a:srgbClr val="00B0F0"/>
                </a:solidFill>
                <a:latin typeface=".VnAvant" pitchFamily="34" charset="0"/>
              </a:rPr>
              <a:t>6</a:t>
            </a:r>
            <a:endParaRPr lang="en-US" sz="11500" b="1" dirty="0">
              <a:solidFill>
                <a:srgbClr val="00B0F0"/>
              </a:solidFill>
              <a:latin typeface=".VnAvant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24453" y="2858016"/>
            <a:ext cx="100811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>
                <a:solidFill>
                  <a:srgbClr val="FF0000"/>
                </a:solidFill>
                <a:latin typeface=".VnAvant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65492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16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6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8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8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3" grpId="0"/>
      <p:bldP spid="2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92696"/>
            <a:ext cx="1614551" cy="126994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544000"/>
            <a:ext cx="1701985" cy="133871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2767" y="2420889"/>
            <a:ext cx="1775279" cy="139636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5" y="4226973"/>
            <a:ext cx="1843617" cy="145011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0438" y="3349984"/>
            <a:ext cx="1685698" cy="132590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5210" y="4941167"/>
            <a:ext cx="1871246" cy="147184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05439" y="4481363"/>
            <a:ext cx="7585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solidFill>
                  <a:srgbClr val="FF0000"/>
                </a:solidFill>
                <a:latin typeface=".VnAvant" pitchFamily="34" charset="0"/>
              </a:rPr>
              <a:t>4</a:t>
            </a:r>
            <a:endParaRPr lang="en-US" sz="80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93783" y="2688266"/>
            <a:ext cx="7585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  <a:latin typeface=".VnAvant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946931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6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6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7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7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9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9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8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6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6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6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6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19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9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8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19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3635896" y="1196752"/>
            <a:ext cx="1008112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700" b="1" dirty="0">
                <a:solidFill>
                  <a:srgbClr val="00B0F0"/>
                </a:solidFill>
                <a:latin typeface=".VnAvant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85949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286000"/>
            <a:ext cx="1066800" cy="1066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810000"/>
            <a:ext cx="1010768" cy="990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2286000"/>
            <a:ext cx="1066800" cy="1066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2286000"/>
            <a:ext cx="1066800" cy="1066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2286000"/>
            <a:ext cx="1066800" cy="1066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2286000"/>
            <a:ext cx="1066800" cy="1066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620000" y="2096125"/>
            <a:ext cx="76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latin typeface=".VnAvant" pitchFamily="34" charset="0"/>
              </a:rPr>
              <a:t>5</a:t>
            </a:r>
            <a:endParaRPr lang="en-US" sz="8800" b="1" dirty="0">
              <a:latin typeface=".VnAvant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38400" y="3581400"/>
            <a:ext cx="76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9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82345" y="2065577"/>
            <a:ext cx="76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>
                <a:solidFill>
                  <a:srgbClr val="00B050"/>
                </a:solidFill>
                <a:latin typeface=".VnAvant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03450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7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7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22222E-6 L 0.57639 -0.21667 " pathEditMode="relative" rAng="0" ptsTypes="AA">
                                      <p:cBhvr>
                                        <p:cTn id="5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819" y="-10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6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5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1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7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8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6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8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7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8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6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8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16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8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8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9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/>
      <p:bldP spid="11" grpId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7000" y="2170284"/>
            <a:ext cx="38862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9600" b="1" dirty="0" smtClean="0">
                <a:solidFill>
                  <a:srgbClr val="FF0000"/>
                </a:solidFill>
                <a:latin typeface=".VnAvant" pitchFamily="34" charset="0"/>
                <a:cs typeface="Times New Roman" pitchFamily="18" charset="0"/>
              </a:rPr>
              <a:t>5</a:t>
            </a:r>
            <a:endParaRPr lang="en-US" sz="9600" b="1" dirty="0">
              <a:solidFill>
                <a:srgbClr val="FF0000"/>
              </a:solidFill>
              <a:latin typeface=".VnAvant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217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841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8" y="1600201"/>
            <a:ext cx="1199430" cy="10668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7334" y="1600201"/>
            <a:ext cx="1253836" cy="10668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994" y="1600201"/>
            <a:ext cx="1199431" cy="10668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0425" y="1600201"/>
            <a:ext cx="1246909" cy="10668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73" y="3124200"/>
            <a:ext cx="997527" cy="99752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124200"/>
            <a:ext cx="1015758" cy="99752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772400" y="1554539"/>
            <a:ext cx="86754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latin typeface=".VnAvant" pitchFamily="34" charset="0"/>
              </a:rPr>
              <a:t>4</a:t>
            </a:r>
            <a:endParaRPr lang="en-US" sz="96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32450" y="2907913"/>
            <a:ext cx="8675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.VnAvant" pitchFamily="34" charset="0"/>
              </a:rPr>
              <a:t>2</a:t>
            </a:r>
            <a:endParaRPr lang="en-US" sz="9600" b="1" dirty="0">
              <a:solidFill>
                <a:schemeClr val="tx2">
                  <a:lumMod val="60000"/>
                  <a:lumOff val="40000"/>
                </a:schemeClr>
              </a:solidFill>
              <a:latin typeface=".VnAvant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23828" y="1447800"/>
            <a:ext cx="8675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latin typeface=".VnAvant" pitchFamily="34" charset="0"/>
              </a:rPr>
              <a:t>6</a:t>
            </a:r>
            <a:endParaRPr lang="en-US" sz="9600" b="1" dirty="0">
              <a:solidFill>
                <a:srgbClr val="FF0000"/>
              </a:solidFill>
              <a:latin typeface=".VnAvan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20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4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4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6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7.40741E-7 L 0.52118 -0.2171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59" y="-10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7.40741E-7 L 0.51944 -0.21713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72" y="-10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8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8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7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7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8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8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9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8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9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7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8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6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8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7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0" grpId="0"/>
      <p:bldP spid="10" grpId="1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58</Words>
  <Application>Microsoft Office PowerPoint</Application>
  <PresentationFormat>On-screen Show (4:3)</PresentationFormat>
  <Paragraphs>24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Office Theme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LĨNH VỰC PHÁT TRIỂN NHẬN THỨC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LĨNH VỰC PHÁT TRIỂN NHẬN THỨC</dc:title>
  <dc:creator>Administrator</dc:creator>
  <cp:lastModifiedBy>Windows 7</cp:lastModifiedBy>
  <cp:revision>18</cp:revision>
  <dcterms:created xsi:type="dcterms:W3CDTF">2006-08-16T00:00:00Z</dcterms:created>
  <dcterms:modified xsi:type="dcterms:W3CDTF">2022-12-26T12:43:20Z</dcterms:modified>
</cp:coreProperties>
</file>